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8B3-1AEA-4112-B54E-ED18967EBC46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AE33-DDD7-4CA9-B91F-F6D90F02E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8B3-1AEA-4112-B54E-ED18967EBC46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AE33-DDD7-4CA9-B91F-F6D90F02E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8B3-1AEA-4112-B54E-ED18967EBC46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AE33-DDD7-4CA9-B91F-F6D90F02E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8B3-1AEA-4112-B54E-ED18967EBC46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AE33-DDD7-4CA9-B91F-F6D90F02E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8B3-1AEA-4112-B54E-ED18967EBC46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AE33-DDD7-4CA9-B91F-F6D90F02E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8B3-1AEA-4112-B54E-ED18967EBC46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AE33-DDD7-4CA9-B91F-F6D90F02E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8B3-1AEA-4112-B54E-ED18967EBC46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AE33-DDD7-4CA9-B91F-F6D90F02E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8B3-1AEA-4112-B54E-ED18967EBC46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AE33-DDD7-4CA9-B91F-F6D90F02E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8B3-1AEA-4112-B54E-ED18967EBC46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AE33-DDD7-4CA9-B91F-F6D90F02E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8B3-1AEA-4112-B54E-ED18967EBC46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AE33-DDD7-4CA9-B91F-F6D90F02E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8B3-1AEA-4112-B54E-ED18967EBC46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F0AE33-DDD7-4CA9-B91F-F6D90F02E96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72B8B3-1AEA-4112-B54E-ED18967EBC46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F0AE33-DDD7-4CA9-B91F-F6D90F02E96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268760"/>
            <a:ext cx="7329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«На дне морском»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F:\Мои документы\Мои рисунки\МОРСКОЕ ДНО\1267356567_1l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04864"/>
            <a:ext cx="3600400" cy="3686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860032" y="6093296"/>
            <a:ext cx="40847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Воспитатель: Григорьева Е. А.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Мои документы\Мои рисунки\МОРСКОЕ ДНО\2576772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Мои документы\Мои рисунки\МОРСКОЕ ДНО\199081_196937280346348_100000902327034_534864_454098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531"/>
            <a:ext cx="5904656" cy="6399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ои документы\Мои рисунки\МОРСКОЕ ДНО\76531361_large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Мои документы\Мои рисунки\МОРСКОЕ ДНО\193373db36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ои документы\Мои рисунки\МОРСКОЕ ДНО\69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Мои документы\Мои рисунки\МОРСКОЕ ДНО\Evening_s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Мои документы\Мои рисунки\МОРСКОЕ ДНО\skazka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Мои документы\Мои рисунки\МОРСКОЕ ДНО\img_48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Мои документы\Мои рисунки\МОРСКОЕ ДНО\0_f41b_6b56a80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Мои документы\Мои рисунки\МОРСКОЕ ДНО\Alga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12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8</cp:revision>
  <dcterms:created xsi:type="dcterms:W3CDTF">2011-11-16T16:29:55Z</dcterms:created>
  <dcterms:modified xsi:type="dcterms:W3CDTF">2011-11-16T17:41:32Z</dcterms:modified>
</cp:coreProperties>
</file>